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93" r:id="rId5"/>
    <p:sldId id="266" r:id="rId6"/>
    <p:sldId id="294" r:id="rId7"/>
    <p:sldId id="295" r:id="rId8"/>
    <p:sldId id="299" r:id="rId9"/>
    <p:sldId id="297" r:id="rId10"/>
    <p:sldId id="298" r:id="rId11"/>
    <p:sldId id="296" r:id="rId12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E1BEE9-1BBA-4567-B403-C6842E03C961}" v="21" dt="2024-04-03T19:01:13.4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594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Nienhuis" userId="2c6c04f1-77c7-44b5-a463-93386779ab63" providerId="ADAL" clId="{AAE1BEE9-1BBA-4567-B403-C6842E03C961}"/>
    <pc:docChg chg="undo custSel addSld delSld modSld">
      <pc:chgData name="Ben Nienhuis" userId="2c6c04f1-77c7-44b5-a463-93386779ab63" providerId="ADAL" clId="{AAE1BEE9-1BBA-4567-B403-C6842E03C961}" dt="2024-04-03T19:04:22.352" v="675" actId="478"/>
      <pc:docMkLst>
        <pc:docMk/>
      </pc:docMkLst>
      <pc:sldChg chg="del">
        <pc:chgData name="Ben Nienhuis" userId="2c6c04f1-77c7-44b5-a463-93386779ab63" providerId="ADAL" clId="{AAE1BEE9-1BBA-4567-B403-C6842E03C961}" dt="2024-04-03T18:06:39.220" v="245" actId="47"/>
        <pc:sldMkLst>
          <pc:docMk/>
          <pc:sldMk cId="2046626276" sldId="258"/>
        </pc:sldMkLst>
      </pc:sldChg>
      <pc:sldChg chg="del">
        <pc:chgData name="Ben Nienhuis" userId="2c6c04f1-77c7-44b5-a463-93386779ab63" providerId="ADAL" clId="{AAE1BEE9-1BBA-4567-B403-C6842E03C961}" dt="2024-04-03T18:06:43.929" v="267" actId="47"/>
        <pc:sldMkLst>
          <pc:docMk/>
          <pc:sldMk cId="509377996" sldId="259"/>
        </pc:sldMkLst>
      </pc:sldChg>
      <pc:sldChg chg="del">
        <pc:chgData name="Ben Nienhuis" userId="2c6c04f1-77c7-44b5-a463-93386779ab63" providerId="ADAL" clId="{AAE1BEE9-1BBA-4567-B403-C6842E03C961}" dt="2024-04-03T18:06:39.946" v="247" actId="47"/>
        <pc:sldMkLst>
          <pc:docMk/>
          <pc:sldMk cId="508594764" sldId="260"/>
        </pc:sldMkLst>
      </pc:sldChg>
      <pc:sldChg chg="del">
        <pc:chgData name="Ben Nienhuis" userId="2c6c04f1-77c7-44b5-a463-93386779ab63" providerId="ADAL" clId="{AAE1BEE9-1BBA-4567-B403-C6842E03C961}" dt="2024-04-03T18:06:39.678" v="246" actId="47"/>
        <pc:sldMkLst>
          <pc:docMk/>
          <pc:sldMk cId="695392763" sldId="261"/>
        </pc:sldMkLst>
      </pc:sldChg>
      <pc:sldChg chg="del">
        <pc:chgData name="Ben Nienhuis" userId="2c6c04f1-77c7-44b5-a463-93386779ab63" providerId="ADAL" clId="{AAE1BEE9-1BBA-4567-B403-C6842E03C961}" dt="2024-04-03T18:06:40.197" v="248" actId="47"/>
        <pc:sldMkLst>
          <pc:docMk/>
          <pc:sldMk cId="210995644" sldId="262"/>
        </pc:sldMkLst>
      </pc:sldChg>
      <pc:sldChg chg="del">
        <pc:chgData name="Ben Nienhuis" userId="2c6c04f1-77c7-44b5-a463-93386779ab63" providerId="ADAL" clId="{AAE1BEE9-1BBA-4567-B403-C6842E03C961}" dt="2024-04-03T18:06:40.401" v="249" actId="47"/>
        <pc:sldMkLst>
          <pc:docMk/>
          <pc:sldMk cId="1981450765" sldId="263"/>
        </pc:sldMkLst>
      </pc:sldChg>
      <pc:sldChg chg="del">
        <pc:chgData name="Ben Nienhuis" userId="2c6c04f1-77c7-44b5-a463-93386779ab63" providerId="ADAL" clId="{AAE1BEE9-1BBA-4567-B403-C6842E03C961}" dt="2024-04-03T18:06:44.073" v="268" actId="47"/>
        <pc:sldMkLst>
          <pc:docMk/>
          <pc:sldMk cId="3647711403" sldId="264"/>
        </pc:sldMkLst>
      </pc:sldChg>
      <pc:sldChg chg="addSp delSp modSp mod">
        <pc:chgData name="Ben Nienhuis" userId="2c6c04f1-77c7-44b5-a463-93386779ab63" providerId="ADAL" clId="{AAE1BEE9-1BBA-4567-B403-C6842E03C961}" dt="2024-04-03T19:04:22.352" v="675" actId="478"/>
        <pc:sldMkLst>
          <pc:docMk/>
          <pc:sldMk cId="3040018858" sldId="266"/>
        </pc:sldMkLst>
        <pc:spChg chg="mod">
          <ac:chgData name="Ben Nienhuis" userId="2c6c04f1-77c7-44b5-a463-93386779ab63" providerId="ADAL" clId="{AAE1BEE9-1BBA-4567-B403-C6842E03C961}" dt="2024-04-03T18:06:28.226" v="237"/>
          <ac:spMkLst>
            <pc:docMk/>
            <pc:sldMk cId="3040018858" sldId="266"/>
            <ac:spMk id="2" creationId="{E1F63243-4CBF-4C92-A833-E353A87BA17E}"/>
          </ac:spMkLst>
        </pc:spChg>
        <pc:spChg chg="add mod">
          <ac:chgData name="Ben Nienhuis" userId="2c6c04f1-77c7-44b5-a463-93386779ab63" providerId="ADAL" clId="{AAE1BEE9-1BBA-4567-B403-C6842E03C961}" dt="2024-04-03T18:17:26.030" v="365" actId="313"/>
          <ac:spMkLst>
            <pc:docMk/>
            <pc:sldMk cId="3040018858" sldId="266"/>
            <ac:spMk id="5" creationId="{175D99A2-9B36-2829-58AC-0D248A52E4A6}"/>
          </ac:spMkLst>
        </pc:spChg>
        <pc:graphicFrameChg chg="mod modGraphic">
          <ac:chgData name="Ben Nienhuis" userId="2c6c04f1-77c7-44b5-a463-93386779ab63" providerId="ADAL" clId="{AAE1BEE9-1BBA-4567-B403-C6842E03C961}" dt="2024-04-03T19:03:34.484" v="674" actId="20577"/>
          <ac:graphicFrameMkLst>
            <pc:docMk/>
            <pc:sldMk cId="3040018858" sldId="266"/>
            <ac:graphicFrameMk id="6" creationId="{B3346A4A-17AA-F15E-A4BC-724EF5B59924}"/>
          </ac:graphicFrameMkLst>
        </pc:graphicFrameChg>
        <pc:graphicFrameChg chg="add del mod modGraphic">
          <ac:chgData name="Ben Nienhuis" userId="2c6c04f1-77c7-44b5-a463-93386779ab63" providerId="ADAL" clId="{AAE1BEE9-1BBA-4567-B403-C6842E03C961}" dt="2024-04-03T19:04:22.352" v="675" actId="478"/>
          <ac:graphicFrameMkLst>
            <pc:docMk/>
            <pc:sldMk cId="3040018858" sldId="266"/>
            <ac:graphicFrameMk id="7" creationId="{0A2B05B4-D43D-DEBC-4582-F316C0FC05A1}"/>
          </ac:graphicFrameMkLst>
        </pc:graphicFrameChg>
      </pc:sldChg>
      <pc:sldChg chg="del">
        <pc:chgData name="Ben Nienhuis" userId="2c6c04f1-77c7-44b5-a463-93386779ab63" providerId="ADAL" clId="{AAE1BEE9-1BBA-4567-B403-C6842E03C961}" dt="2024-04-03T18:06:42.273" v="258" actId="47"/>
        <pc:sldMkLst>
          <pc:docMk/>
          <pc:sldMk cId="2453658921" sldId="269"/>
        </pc:sldMkLst>
      </pc:sldChg>
      <pc:sldChg chg="del">
        <pc:chgData name="Ben Nienhuis" userId="2c6c04f1-77c7-44b5-a463-93386779ab63" providerId="ADAL" clId="{AAE1BEE9-1BBA-4567-B403-C6842E03C961}" dt="2024-04-03T18:06:40.636" v="250" actId="47"/>
        <pc:sldMkLst>
          <pc:docMk/>
          <pc:sldMk cId="3692443027" sldId="270"/>
        </pc:sldMkLst>
      </pc:sldChg>
      <pc:sldChg chg="del">
        <pc:chgData name="Ben Nienhuis" userId="2c6c04f1-77c7-44b5-a463-93386779ab63" providerId="ADAL" clId="{AAE1BEE9-1BBA-4567-B403-C6842E03C961}" dt="2024-04-03T18:06:42.824" v="261" actId="47"/>
        <pc:sldMkLst>
          <pc:docMk/>
          <pc:sldMk cId="2961698211" sldId="273"/>
        </pc:sldMkLst>
      </pc:sldChg>
      <pc:sldChg chg="del">
        <pc:chgData name="Ben Nienhuis" userId="2c6c04f1-77c7-44b5-a463-93386779ab63" providerId="ADAL" clId="{AAE1BEE9-1BBA-4567-B403-C6842E03C961}" dt="2024-04-03T18:06:43.029" v="262" actId="47"/>
        <pc:sldMkLst>
          <pc:docMk/>
          <pc:sldMk cId="1482713509" sldId="274"/>
        </pc:sldMkLst>
      </pc:sldChg>
      <pc:sldChg chg="del">
        <pc:chgData name="Ben Nienhuis" userId="2c6c04f1-77c7-44b5-a463-93386779ab63" providerId="ADAL" clId="{AAE1BEE9-1BBA-4567-B403-C6842E03C961}" dt="2024-04-03T18:06:40.871" v="251" actId="47"/>
        <pc:sldMkLst>
          <pc:docMk/>
          <pc:sldMk cId="1458912964" sldId="287"/>
        </pc:sldMkLst>
      </pc:sldChg>
      <pc:sldChg chg="del">
        <pc:chgData name="Ben Nienhuis" userId="2c6c04f1-77c7-44b5-a463-93386779ab63" providerId="ADAL" clId="{AAE1BEE9-1BBA-4567-B403-C6842E03C961}" dt="2024-04-03T18:06:41.252" v="253" actId="47"/>
        <pc:sldMkLst>
          <pc:docMk/>
          <pc:sldMk cId="2010826817" sldId="288"/>
        </pc:sldMkLst>
      </pc:sldChg>
      <pc:sldChg chg="del">
        <pc:chgData name="Ben Nienhuis" userId="2c6c04f1-77c7-44b5-a463-93386779ab63" providerId="ADAL" clId="{AAE1BEE9-1BBA-4567-B403-C6842E03C961}" dt="2024-04-03T18:06:41.439" v="254" actId="47"/>
        <pc:sldMkLst>
          <pc:docMk/>
          <pc:sldMk cId="1288687778" sldId="289"/>
        </pc:sldMkLst>
      </pc:sldChg>
      <pc:sldChg chg="del">
        <pc:chgData name="Ben Nienhuis" userId="2c6c04f1-77c7-44b5-a463-93386779ab63" providerId="ADAL" clId="{AAE1BEE9-1BBA-4567-B403-C6842E03C961}" dt="2024-04-03T18:06:41.627" v="255" actId="47"/>
        <pc:sldMkLst>
          <pc:docMk/>
          <pc:sldMk cId="1062028274" sldId="290"/>
        </pc:sldMkLst>
      </pc:sldChg>
      <pc:sldChg chg="del">
        <pc:chgData name="Ben Nienhuis" userId="2c6c04f1-77c7-44b5-a463-93386779ab63" providerId="ADAL" clId="{AAE1BEE9-1BBA-4567-B403-C6842E03C961}" dt="2024-04-03T18:06:41.832" v="256" actId="47"/>
        <pc:sldMkLst>
          <pc:docMk/>
          <pc:sldMk cId="3457967691" sldId="291"/>
        </pc:sldMkLst>
      </pc:sldChg>
      <pc:sldChg chg="addSp delSp modSp mod">
        <pc:chgData name="Ben Nienhuis" userId="2c6c04f1-77c7-44b5-a463-93386779ab63" providerId="ADAL" clId="{AAE1BEE9-1BBA-4567-B403-C6842E03C961}" dt="2024-04-03T18:16:09.218" v="309" actId="1076"/>
        <pc:sldMkLst>
          <pc:docMk/>
          <pc:sldMk cId="3411393344" sldId="293"/>
        </pc:sldMkLst>
        <pc:spChg chg="mod">
          <ac:chgData name="Ben Nienhuis" userId="2c6c04f1-77c7-44b5-a463-93386779ab63" providerId="ADAL" clId="{AAE1BEE9-1BBA-4567-B403-C6842E03C961}" dt="2024-04-03T17:54:46.431" v="73" actId="1076"/>
          <ac:spMkLst>
            <pc:docMk/>
            <pc:sldMk cId="3411393344" sldId="293"/>
            <ac:spMk id="2" creationId="{E1F63243-4CBF-4C92-A833-E353A87BA17E}"/>
          </ac:spMkLst>
        </pc:spChg>
        <pc:spChg chg="add mod">
          <ac:chgData name="Ben Nienhuis" userId="2c6c04f1-77c7-44b5-a463-93386779ab63" providerId="ADAL" clId="{AAE1BEE9-1BBA-4567-B403-C6842E03C961}" dt="2024-04-03T18:16:09.218" v="309" actId="1076"/>
          <ac:spMkLst>
            <pc:docMk/>
            <pc:sldMk cId="3411393344" sldId="293"/>
            <ac:spMk id="3" creationId="{8EFC6D41-CAFA-F879-9AAF-5CD9EE65283C}"/>
          </ac:spMkLst>
        </pc:spChg>
        <pc:picChg chg="del">
          <ac:chgData name="Ben Nienhuis" userId="2c6c04f1-77c7-44b5-a463-93386779ab63" providerId="ADAL" clId="{AAE1BEE9-1BBA-4567-B403-C6842E03C961}" dt="2024-04-03T17:54:33.475" v="70" actId="478"/>
          <ac:picMkLst>
            <pc:docMk/>
            <pc:sldMk cId="3411393344" sldId="293"/>
            <ac:picMk id="5" creationId="{DBCFD141-7121-4AA8-ABA8-51C84FA78955}"/>
          </ac:picMkLst>
        </pc:picChg>
        <pc:picChg chg="del">
          <ac:chgData name="Ben Nienhuis" userId="2c6c04f1-77c7-44b5-a463-93386779ab63" providerId="ADAL" clId="{AAE1BEE9-1BBA-4567-B403-C6842E03C961}" dt="2024-04-03T17:54:30.495" v="69" actId="478"/>
          <ac:picMkLst>
            <pc:docMk/>
            <pc:sldMk cId="3411393344" sldId="293"/>
            <ac:picMk id="6" creationId="{F2FFD597-ED61-41F6-BE32-04744DC28F14}"/>
          </ac:picMkLst>
        </pc:picChg>
        <pc:picChg chg="add del mod">
          <ac:chgData name="Ben Nienhuis" userId="2c6c04f1-77c7-44b5-a463-93386779ab63" providerId="ADAL" clId="{AAE1BEE9-1BBA-4567-B403-C6842E03C961}" dt="2024-04-03T18:11:27.406" v="284" actId="478"/>
          <ac:picMkLst>
            <pc:docMk/>
            <pc:sldMk cId="3411393344" sldId="293"/>
            <ac:picMk id="7" creationId="{DC5B5EE7-577A-2124-6021-5AAB48B3369B}"/>
          </ac:picMkLst>
        </pc:picChg>
        <pc:picChg chg="add del mod">
          <ac:chgData name="Ben Nienhuis" userId="2c6c04f1-77c7-44b5-a463-93386779ab63" providerId="ADAL" clId="{AAE1BEE9-1BBA-4567-B403-C6842E03C961}" dt="2024-04-03T18:11:50.926" v="292" actId="478"/>
          <ac:picMkLst>
            <pc:docMk/>
            <pc:sldMk cId="3411393344" sldId="293"/>
            <ac:picMk id="8" creationId="{E9CA45C6-8434-5DA8-093D-7A95FDB225A0}"/>
          </ac:picMkLst>
        </pc:picChg>
        <pc:picChg chg="add mod">
          <ac:chgData name="Ben Nienhuis" userId="2c6c04f1-77c7-44b5-a463-93386779ab63" providerId="ADAL" clId="{AAE1BEE9-1BBA-4567-B403-C6842E03C961}" dt="2024-04-03T18:15:44.932" v="306" actId="14100"/>
          <ac:picMkLst>
            <pc:docMk/>
            <pc:sldMk cId="3411393344" sldId="293"/>
            <ac:picMk id="9" creationId="{EDE00A33-1679-E0B3-0D46-7FE51D00962E}"/>
          </ac:picMkLst>
        </pc:picChg>
        <pc:picChg chg="add mod">
          <ac:chgData name="Ben Nienhuis" userId="2c6c04f1-77c7-44b5-a463-93386779ab63" providerId="ADAL" clId="{AAE1BEE9-1BBA-4567-B403-C6842E03C961}" dt="2024-04-03T18:15:53.768" v="308" actId="14100"/>
          <ac:picMkLst>
            <pc:docMk/>
            <pc:sldMk cId="3411393344" sldId="293"/>
            <ac:picMk id="10" creationId="{A8607FA2-55B1-EDC7-CB7A-229F445DCDF0}"/>
          </ac:picMkLst>
        </pc:picChg>
      </pc:sldChg>
      <pc:sldChg chg="addSp delSp modSp add mod">
        <pc:chgData name="Ben Nienhuis" userId="2c6c04f1-77c7-44b5-a463-93386779ab63" providerId="ADAL" clId="{AAE1BEE9-1BBA-4567-B403-C6842E03C961}" dt="2024-04-03T18:26:41.552" v="398" actId="1076"/>
        <pc:sldMkLst>
          <pc:docMk/>
          <pc:sldMk cId="3755776893" sldId="294"/>
        </pc:sldMkLst>
        <pc:spChg chg="del">
          <ac:chgData name="Ben Nienhuis" userId="2c6c04f1-77c7-44b5-a463-93386779ab63" providerId="ADAL" clId="{AAE1BEE9-1BBA-4567-B403-C6842E03C961}" dt="2024-04-03T18:20:47.148" v="375" actId="478"/>
          <ac:spMkLst>
            <pc:docMk/>
            <pc:sldMk cId="3755776893" sldId="294"/>
            <ac:spMk id="5" creationId="{175D99A2-9B36-2829-58AC-0D248A52E4A6}"/>
          </ac:spMkLst>
        </pc:spChg>
        <pc:graphicFrameChg chg="del">
          <ac:chgData name="Ben Nienhuis" userId="2c6c04f1-77c7-44b5-a463-93386779ab63" providerId="ADAL" clId="{AAE1BEE9-1BBA-4567-B403-C6842E03C961}" dt="2024-04-03T18:20:44.365" v="374" actId="478"/>
          <ac:graphicFrameMkLst>
            <pc:docMk/>
            <pc:sldMk cId="3755776893" sldId="294"/>
            <ac:graphicFrameMk id="6" creationId="{B3346A4A-17AA-F15E-A4BC-724EF5B59924}"/>
          </ac:graphicFrameMkLst>
        </pc:graphicFrameChg>
        <pc:picChg chg="add mod">
          <ac:chgData name="Ben Nienhuis" userId="2c6c04f1-77c7-44b5-a463-93386779ab63" providerId="ADAL" clId="{AAE1BEE9-1BBA-4567-B403-C6842E03C961}" dt="2024-04-03T18:23:19.638" v="390" actId="1076"/>
          <ac:picMkLst>
            <pc:docMk/>
            <pc:sldMk cId="3755776893" sldId="294"/>
            <ac:picMk id="8" creationId="{5FF1D1DF-6159-9395-B0D5-5724CC61EC78}"/>
          </ac:picMkLst>
        </pc:picChg>
        <pc:picChg chg="add mod">
          <ac:chgData name="Ben Nienhuis" userId="2c6c04f1-77c7-44b5-a463-93386779ab63" providerId="ADAL" clId="{AAE1BEE9-1BBA-4567-B403-C6842E03C961}" dt="2024-04-03T18:24:41.912" v="395" actId="14100"/>
          <ac:picMkLst>
            <pc:docMk/>
            <pc:sldMk cId="3755776893" sldId="294"/>
            <ac:picMk id="10" creationId="{F0957962-A9D8-99B8-508E-31957FD7D994}"/>
          </ac:picMkLst>
        </pc:picChg>
        <pc:picChg chg="add mod">
          <ac:chgData name="Ben Nienhuis" userId="2c6c04f1-77c7-44b5-a463-93386779ab63" providerId="ADAL" clId="{AAE1BEE9-1BBA-4567-B403-C6842E03C961}" dt="2024-04-03T18:26:41.552" v="398" actId="1076"/>
          <ac:picMkLst>
            <pc:docMk/>
            <pc:sldMk cId="3755776893" sldId="294"/>
            <ac:picMk id="12" creationId="{4E640F51-110F-1E56-3ED3-F78E16E6D2A8}"/>
          </ac:picMkLst>
        </pc:picChg>
      </pc:sldChg>
      <pc:sldChg chg="del">
        <pc:chgData name="Ben Nienhuis" userId="2c6c04f1-77c7-44b5-a463-93386779ab63" providerId="ADAL" clId="{AAE1BEE9-1BBA-4567-B403-C6842E03C961}" dt="2024-04-03T18:06:38.073" v="242" actId="47"/>
        <pc:sldMkLst>
          <pc:docMk/>
          <pc:sldMk cId="4196589212" sldId="294"/>
        </pc:sldMkLst>
      </pc:sldChg>
      <pc:sldChg chg="addSp delSp modSp add del mod">
        <pc:chgData name="Ben Nienhuis" userId="2c6c04f1-77c7-44b5-a463-93386779ab63" providerId="ADAL" clId="{AAE1BEE9-1BBA-4567-B403-C6842E03C961}" dt="2024-04-03T18:38:11.935" v="453"/>
        <pc:sldMkLst>
          <pc:docMk/>
          <pc:sldMk cId="2417463559" sldId="295"/>
        </pc:sldMkLst>
        <pc:spChg chg="mod">
          <ac:chgData name="Ben Nienhuis" userId="2c6c04f1-77c7-44b5-a463-93386779ab63" providerId="ADAL" clId="{AAE1BEE9-1BBA-4567-B403-C6842E03C961}" dt="2024-04-03T18:34:23.303" v="416" actId="20577"/>
          <ac:spMkLst>
            <pc:docMk/>
            <pc:sldMk cId="2417463559" sldId="295"/>
            <ac:spMk id="3" creationId="{C0FDDD23-B85A-4E82-951B-A4C471A648CF}"/>
          </ac:spMkLst>
        </pc:spChg>
        <pc:spChg chg="del">
          <ac:chgData name="Ben Nienhuis" userId="2c6c04f1-77c7-44b5-a463-93386779ab63" providerId="ADAL" clId="{AAE1BEE9-1BBA-4567-B403-C6842E03C961}" dt="2024-04-03T18:21:05.792" v="380" actId="478"/>
          <ac:spMkLst>
            <pc:docMk/>
            <pc:sldMk cId="2417463559" sldId="295"/>
            <ac:spMk id="5" creationId="{175D99A2-9B36-2829-58AC-0D248A52E4A6}"/>
          </ac:spMkLst>
        </pc:spChg>
        <pc:spChg chg="add del mod">
          <ac:chgData name="Ben Nienhuis" userId="2c6c04f1-77c7-44b5-a463-93386779ab63" providerId="ADAL" clId="{AAE1BEE9-1BBA-4567-B403-C6842E03C961}" dt="2024-04-03T18:38:11.935" v="453"/>
          <ac:spMkLst>
            <pc:docMk/>
            <pc:sldMk cId="2417463559" sldId="295"/>
            <ac:spMk id="11" creationId="{978C7C3C-D494-F1C3-4768-60EA8B17B99C}"/>
          </ac:spMkLst>
        </pc:spChg>
        <pc:spChg chg="add mod">
          <ac:chgData name="Ben Nienhuis" userId="2c6c04f1-77c7-44b5-a463-93386779ab63" providerId="ADAL" clId="{AAE1BEE9-1BBA-4567-B403-C6842E03C961}" dt="2024-04-03T18:38:11.377" v="451" actId="1076"/>
          <ac:spMkLst>
            <pc:docMk/>
            <pc:sldMk cId="2417463559" sldId="295"/>
            <ac:spMk id="12" creationId="{F3EAF668-7DF5-C736-E7B8-27A8F53AF5AB}"/>
          </ac:spMkLst>
        </pc:spChg>
        <pc:graphicFrameChg chg="del modGraphic">
          <ac:chgData name="Ben Nienhuis" userId="2c6c04f1-77c7-44b5-a463-93386779ab63" providerId="ADAL" clId="{AAE1BEE9-1BBA-4567-B403-C6842E03C961}" dt="2024-04-03T18:21:03.435" v="379" actId="478"/>
          <ac:graphicFrameMkLst>
            <pc:docMk/>
            <pc:sldMk cId="2417463559" sldId="295"/>
            <ac:graphicFrameMk id="6" creationId="{B3346A4A-17AA-F15E-A4BC-724EF5B59924}"/>
          </ac:graphicFrameMkLst>
        </pc:graphicFrameChg>
        <pc:picChg chg="add mod">
          <ac:chgData name="Ben Nienhuis" userId="2c6c04f1-77c7-44b5-a463-93386779ab63" providerId="ADAL" clId="{AAE1BEE9-1BBA-4567-B403-C6842E03C961}" dt="2024-04-03T18:35:49.394" v="418" actId="1076"/>
          <ac:picMkLst>
            <pc:docMk/>
            <pc:sldMk cId="2417463559" sldId="295"/>
            <ac:picMk id="8" creationId="{A30D32ED-37F1-C920-0881-54A3E0F44B72}"/>
          </ac:picMkLst>
        </pc:picChg>
        <pc:picChg chg="add del mod">
          <ac:chgData name="Ben Nienhuis" userId="2c6c04f1-77c7-44b5-a463-93386779ab63" providerId="ADAL" clId="{AAE1BEE9-1BBA-4567-B403-C6842E03C961}" dt="2024-04-03T18:36:45.194" v="422" actId="22"/>
          <ac:picMkLst>
            <pc:docMk/>
            <pc:sldMk cId="2417463559" sldId="295"/>
            <ac:picMk id="10" creationId="{03A04168-84F4-387A-17F3-FD4CEB7AD754}"/>
          </ac:picMkLst>
        </pc:picChg>
      </pc:sldChg>
      <pc:sldChg chg="addSp delSp modSp add mod">
        <pc:chgData name="Ben Nienhuis" userId="2c6c04f1-77c7-44b5-a463-93386779ab63" providerId="ADAL" clId="{AAE1BEE9-1BBA-4567-B403-C6842E03C961}" dt="2024-04-03T18:59:32.787" v="597" actId="1076"/>
        <pc:sldMkLst>
          <pc:docMk/>
          <pc:sldMk cId="1793298348" sldId="296"/>
        </pc:sldMkLst>
        <pc:spChg chg="mod">
          <ac:chgData name="Ben Nienhuis" userId="2c6c04f1-77c7-44b5-a463-93386779ab63" providerId="ADAL" clId="{AAE1BEE9-1BBA-4567-B403-C6842E03C961}" dt="2024-04-03T18:53:43.196" v="592" actId="20577"/>
          <ac:spMkLst>
            <pc:docMk/>
            <pc:sldMk cId="1793298348" sldId="296"/>
            <ac:spMk id="3" creationId="{C0FDDD23-B85A-4E82-951B-A4C471A648CF}"/>
          </ac:spMkLst>
        </pc:spChg>
        <pc:spChg chg="del">
          <ac:chgData name="Ben Nienhuis" userId="2c6c04f1-77c7-44b5-a463-93386779ab63" providerId="ADAL" clId="{AAE1BEE9-1BBA-4567-B403-C6842E03C961}" dt="2024-04-03T18:21:35.390" v="387" actId="478"/>
          <ac:spMkLst>
            <pc:docMk/>
            <pc:sldMk cId="1793298348" sldId="296"/>
            <ac:spMk id="5" creationId="{175D99A2-9B36-2829-58AC-0D248A52E4A6}"/>
          </ac:spMkLst>
        </pc:spChg>
        <pc:graphicFrameChg chg="del">
          <ac:chgData name="Ben Nienhuis" userId="2c6c04f1-77c7-44b5-a463-93386779ab63" providerId="ADAL" clId="{AAE1BEE9-1BBA-4567-B403-C6842E03C961}" dt="2024-04-03T18:21:33.360" v="386" actId="478"/>
          <ac:graphicFrameMkLst>
            <pc:docMk/>
            <pc:sldMk cId="1793298348" sldId="296"/>
            <ac:graphicFrameMk id="6" creationId="{B3346A4A-17AA-F15E-A4BC-724EF5B59924}"/>
          </ac:graphicFrameMkLst>
        </pc:graphicFrameChg>
        <pc:picChg chg="add mod">
          <ac:chgData name="Ben Nienhuis" userId="2c6c04f1-77c7-44b5-a463-93386779ab63" providerId="ADAL" clId="{AAE1BEE9-1BBA-4567-B403-C6842E03C961}" dt="2024-04-03T18:59:32.787" v="597" actId="1076"/>
          <ac:picMkLst>
            <pc:docMk/>
            <pc:sldMk cId="1793298348" sldId="296"/>
            <ac:picMk id="8" creationId="{DD080E75-C646-AE98-9556-5A5A89E759A0}"/>
          </ac:picMkLst>
        </pc:picChg>
      </pc:sldChg>
      <pc:sldChg chg="addSp delSp modSp add mod">
        <pc:chgData name="Ben Nienhuis" userId="2c6c04f1-77c7-44b5-a463-93386779ab63" providerId="ADAL" clId="{AAE1BEE9-1BBA-4567-B403-C6842E03C961}" dt="2024-04-03T18:52:11.262" v="577" actId="14100"/>
        <pc:sldMkLst>
          <pc:docMk/>
          <pc:sldMk cId="3371766709" sldId="297"/>
        </pc:sldMkLst>
        <pc:spChg chg="del">
          <ac:chgData name="Ben Nienhuis" userId="2c6c04f1-77c7-44b5-a463-93386779ab63" providerId="ADAL" clId="{AAE1BEE9-1BBA-4567-B403-C6842E03C961}" dt="2024-04-03T18:21:16.326" v="383" actId="478"/>
          <ac:spMkLst>
            <pc:docMk/>
            <pc:sldMk cId="3371766709" sldId="297"/>
            <ac:spMk id="5" creationId="{175D99A2-9B36-2829-58AC-0D248A52E4A6}"/>
          </ac:spMkLst>
        </pc:spChg>
        <pc:graphicFrameChg chg="del modGraphic">
          <ac:chgData name="Ben Nienhuis" userId="2c6c04f1-77c7-44b5-a463-93386779ab63" providerId="ADAL" clId="{AAE1BEE9-1BBA-4567-B403-C6842E03C961}" dt="2024-04-03T18:21:12.916" v="382" actId="478"/>
          <ac:graphicFrameMkLst>
            <pc:docMk/>
            <pc:sldMk cId="3371766709" sldId="297"/>
            <ac:graphicFrameMk id="6" creationId="{B3346A4A-17AA-F15E-A4BC-724EF5B59924}"/>
          </ac:graphicFrameMkLst>
        </pc:graphicFrameChg>
        <pc:picChg chg="add mod">
          <ac:chgData name="Ben Nienhuis" userId="2c6c04f1-77c7-44b5-a463-93386779ab63" providerId="ADAL" clId="{AAE1BEE9-1BBA-4567-B403-C6842E03C961}" dt="2024-04-03T18:52:11.262" v="577" actId="14100"/>
          <ac:picMkLst>
            <pc:docMk/>
            <pc:sldMk cId="3371766709" sldId="297"/>
            <ac:picMk id="8" creationId="{2365F8ED-AD3E-4320-A69A-5B18940D651E}"/>
          </ac:picMkLst>
        </pc:picChg>
      </pc:sldChg>
      <pc:sldChg chg="addSp delSp modSp add mod">
        <pc:chgData name="Ben Nienhuis" userId="2c6c04f1-77c7-44b5-a463-93386779ab63" providerId="ADAL" clId="{AAE1BEE9-1BBA-4567-B403-C6842E03C961}" dt="2024-04-03T18:52:03.089" v="576" actId="1076"/>
        <pc:sldMkLst>
          <pc:docMk/>
          <pc:sldMk cId="418721251" sldId="298"/>
        </pc:sldMkLst>
        <pc:spChg chg="del">
          <ac:chgData name="Ben Nienhuis" userId="2c6c04f1-77c7-44b5-a463-93386779ab63" providerId="ADAL" clId="{AAE1BEE9-1BBA-4567-B403-C6842E03C961}" dt="2024-04-03T18:21:25.916" v="385" actId="478"/>
          <ac:spMkLst>
            <pc:docMk/>
            <pc:sldMk cId="418721251" sldId="298"/>
            <ac:spMk id="5" creationId="{175D99A2-9B36-2829-58AC-0D248A52E4A6}"/>
          </ac:spMkLst>
        </pc:spChg>
        <pc:spChg chg="add mod">
          <ac:chgData name="Ben Nienhuis" userId="2c6c04f1-77c7-44b5-a463-93386779ab63" providerId="ADAL" clId="{AAE1BEE9-1BBA-4567-B403-C6842E03C961}" dt="2024-04-03T18:51:46.814" v="572" actId="20577"/>
          <ac:spMkLst>
            <pc:docMk/>
            <pc:sldMk cId="418721251" sldId="298"/>
            <ac:spMk id="8" creationId="{6AF38D17-EEF1-22BB-22AC-9189EBD91929}"/>
          </ac:spMkLst>
        </pc:spChg>
        <pc:graphicFrameChg chg="del">
          <ac:chgData name="Ben Nienhuis" userId="2c6c04f1-77c7-44b5-a463-93386779ab63" providerId="ADAL" clId="{AAE1BEE9-1BBA-4567-B403-C6842E03C961}" dt="2024-04-03T18:21:21.223" v="384" actId="478"/>
          <ac:graphicFrameMkLst>
            <pc:docMk/>
            <pc:sldMk cId="418721251" sldId="298"/>
            <ac:graphicFrameMk id="6" creationId="{B3346A4A-17AA-F15E-A4BC-724EF5B59924}"/>
          </ac:graphicFrameMkLst>
        </pc:graphicFrameChg>
        <pc:graphicFrameChg chg="add del mod modGraphic">
          <ac:chgData name="Ben Nienhuis" userId="2c6c04f1-77c7-44b5-a463-93386779ab63" providerId="ADAL" clId="{AAE1BEE9-1BBA-4567-B403-C6842E03C961}" dt="2024-04-03T18:47:49.803" v="500" actId="478"/>
          <ac:graphicFrameMkLst>
            <pc:docMk/>
            <pc:sldMk cId="418721251" sldId="298"/>
            <ac:graphicFrameMk id="9" creationId="{A5202FF1-4BC3-C536-8F17-508E4F16982B}"/>
          </ac:graphicFrameMkLst>
        </pc:graphicFrameChg>
        <pc:graphicFrameChg chg="add mod modGraphic">
          <ac:chgData name="Ben Nienhuis" userId="2c6c04f1-77c7-44b5-a463-93386779ab63" providerId="ADAL" clId="{AAE1BEE9-1BBA-4567-B403-C6842E03C961}" dt="2024-04-03T18:52:03.089" v="576" actId="1076"/>
          <ac:graphicFrameMkLst>
            <pc:docMk/>
            <pc:sldMk cId="418721251" sldId="298"/>
            <ac:graphicFrameMk id="10" creationId="{56EB8E23-9F3F-7E40-7EDC-84CF47AC754F}"/>
          </ac:graphicFrameMkLst>
        </pc:graphicFrameChg>
        <pc:picChg chg="add mod">
          <ac:chgData name="Ben Nienhuis" userId="2c6c04f1-77c7-44b5-a463-93386779ab63" providerId="ADAL" clId="{AAE1BEE9-1BBA-4567-B403-C6842E03C961}" dt="2024-04-03T18:51:59.622" v="575" actId="1076"/>
          <ac:picMkLst>
            <pc:docMk/>
            <pc:sldMk cId="418721251" sldId="298"/>
            <ac:picMk id="12" creationId="{517AC497-02C9-C291-90E5-953C7DAC78B4}"/>
          </ac:picMkLst>
        </pc:picChg>
      </pc:sldChg>
      <pc:sldChg chg="del">
        <pc:chgData name="Ben Nienhuis" userId="2c6c04f1-77c7-44b5-a463-93386779ab63" providerId="ADAL" clId="{AAE1BEE9-1BBA-4567-B403-C6842E03C961}" dt="2024-04-03T18:06:43.155" v="263" actId="47"/>
        <pc:sldMkLst>
          <pc:docMk/>
          <pc:sldMk cId="646794504" sldId="298"/>
        </pc:sldMkLst>
      </pc:sldChg>
      <pc:sldChg chg="del">
        <pc:chgData name="Ben Nienhuis" userId="2c6c04f1-77c7-44b5-a463-93386779ab63" providerId="ADAL" clId="{AAE1BEE9-1BBA-4567-B403-C6842E03C961}" dt="2024-04-03T18:06:46.435" v="276" actId="47"/>
        <pc:sldMkLst>
          <pc:docMk/>
          <pc:sldMk cId="1051437145" sldId="299"/>
        </pc:sldMkLst>
      </pc:sldChg>
      <pc:sldChg chg="addSp delSp modSp add mod">
        <pc:chgData name="Ben Nienhuis" userId="2c6c04f1-77c7-44b5-a463-93386779ab63" providerId="ADAL" clId="{AAE1BEE9-1BBA-4567-B403-C6842E03C961}" dt="2024-04-03T18:41:35.231" v="463" actId="1076"/>
        <pc:sldMkLst>
          <pc:docMk/>
          <pc:sldMk cId="2964229564" sldId="299"/>
        </pc:sldMkLst>
        <pc:spChg chg="mod">
          <ac:chgData name="Ben Nienhuis" userId="2c6c04f1-77c7-44b5-a463-93386779ab63" providerId="ADAL" clId="{AAE1BEE9-1BBA-4567-B403-C6842E03C961}" dt="2024-04-03T18:40:56.349" v="455" actId="6549"/>
          <ac:spMkLst>
            <pc:docMk/>
            <pc:sldMk cId="2964229564" sldId="299"/>
            <ac:spMk id="3" creationId="{C0FDDD23-B85A-4E82-951B-A4C471A648CF}"/>
          </ac:spMkLst>
        </pc:spChg>
        <pc:spChg chg="del mod">
          <ac:chgData name="Ben Nienhuis" userId="2c6c04f1-77c7-44b5-a463-93386779ab63" providerId="ADAL" clId="{AAE1BEE9-1BBA-4567-B403-C6842E03C961}" dt="2024-04-03T18:41:23.960" v="460" actId="21"/>
          <ac:spMkLst>
            <pc:docMk/>
            <pc:sldMk cId="2964229564" sldId="299"/>
            <ac:spMk id="12" creationId="{F3EAF668-7DF5-C736-E7B8-27A8F53AF5AB}"/>
          </ac:spMkLst>
        </pc:spChg>
        <pc:picChg chg="add mod">
          <ac:chgData name="Ben Nienhuis" userId="2c6c04f1-77c7-44b5-a463-93386779ab63" providerId="ADAL" clId="{AAE1BEE9-1BBA-4567-B403-C6842E03C961}" dt="2024-04-03T18:41:28.056" v="461" actId="1076"/>
          <ac:picMkLst>
            <pc:docMk/>
            <pc:sldMk cId="2964229564" sldId="299"/>
            <ac:picMk id="6" creationId="{A81FDA8B-4B32-8794-A76D-860719B67691}"/>
          </ac:picMkLst>
        </pc:picChg>
        <pc:picChg chg="add mod">
          <ac:chgData name="Ben Nienhuis" userId="2c6c04f1-77c7-44b5-a463-93386779ab63" providerId="ADAL" clId="{AAE1BEE9-1BBA-4567-B403-C6842E03C961}" dt="2024-04-03T18:41:35.231" v="463" actId="1076"/>
          <ac:picMkLst>
            <pc:docMk/>
            <pc:sldMk cId="2964229564" sldId="299"/>
            <ac:picMk id="7" creationId="{D537EEF5-E6E1-397A-514B-F4EE8F440A24}"/>
          </ac:picMkLst>
        </pc:picChg>
        <pc:picChg chg="del">
          <ac:chgData name="Ben Nienhuis" userId="2c6c04f1-77c7-44b5-a463-93386779ab63" providerId="ADAL" clId="{AAE1BEE9-1BBA-4567-B403-C6842E03C961}" dt="2024-04-03T18:41:00.295" v="456" actId="478"/>
          <ac:picMkLst>
            <pc:docMk/>
            <pc:sldMk cId="2964229564" sldId="299"/>
            <ac:picMk id="8" creationId="{A30D32ED-37F1-C920-0881-54A3E0F44B72}"/>
          </ac:picMkLst>
        </pc:picChg>
      </pc:sldChg>
      <pc:sldChg chg="del">
        <pc:chgData name="Ben Nienhuis" userId="2c6c04f1-77c7-44b5-a463-93386779ab63" providerId="ADAL" clId="{AAE1BEE9-1BBA-4567-B403-C6842E03C961}" dt="2024-04-03T18:06:38.790" v="244" actId="47"/>
        <pc:sldMkLst>
          <pc:docMk/>
          <pc:sldMk cId="3047976078" sldId="302"/>
        </pc:sldMkLst>
      </pc:sldChg>
      <pc:sldChg chg="del">
        <pc:chgData name="Ben Nienhuis" userId="2c6c04f1-77c7-44b5-a463-93386779ab63" providerId="ADAL" clId="{AAE1BEE9-1BBA-4567-B403-C6842E03C961}" dt="2024-04-03T18:06:36.957" v="239" actId="47"/>
        <pc:sldMkLst>
          <pc:docMk/>
          <pc:sldMk cId="1947570647" sldId="303"/>
        </pc:sldMkLst>
      </pc:sldChg>
      <pc:sldChg chg="del">
        <pc:chgData name="Ben Nienhuis" userId="2c6c04f1-77c7-44b5-a463-93386779ab63" providerId="ADAL" clId="{AAE1BEE9-1BBA-4567-B403-C6842E03C961}" dt="2024-04-03T18:06:36.486" v="238" actId="47"/>
        <pc:sldMkLst>
          <pc:docMk/>
          <pc:sldMk cId="1312489928" sldId="304"/>
        </pc:sldMkLst>
      </pc:sldChg>
      <pc:sldChg chg="del">
        <pc:chgData name="Ben Nienhuis" userId="2c6c04f1-77c7-44b5-a463-93386779ab63" providerId="ADAL" clId="{AAE1BEE9-1BBA-4567-B403-C6842E03C961}" dt="2024-04-03T18:06:37.336" v="240" actId="47"/>
        <pc:sldMkLst>
          <pc:docMk/>
          <pc:sldMk cId="2150436957" sldId="305"/>
        </pc:sldMkLst>
      </pc:sldChg>
      <pc:sldChg chg="del">
        <pc:chgData name="Ben Nienhuis" userId="2c6c04f1-77c7-44b5-a463-93386779ab63" providerId="ADAL" clId="{AAE1BEE9-1BBA-4567-B403-C6842E03C961}" dt="2024-04-03T18:06:37.713" v="241" actId="47"/>
        <pc:sldMkLst>
          <pc:docMk/>
          <pc:sldMk cId="3619315528" sldId="306"/>
        </pc:sldMkLst>
      </pc:sldChg>
      <pc:sldChg chg="del">
        <pc:chgData name="Ben Nienhuis" userId="2c6c04f1-77c7-44b5-a463-93386779ab63" providerId="ADAL" clId="{AAE1BEE9-1BBA-4567-B403-C6842E03C961}" dt="2024-04-03T18:06:38.403" v="243" actId="47"/>
        <pc:sldMkLst>
          <pc:docMk/>
          <pc:sldMk cId="793314303" sldId="307"/>
        </pc:sldMkLst>
      </pc:sldChg>
      <pc:sldChg chg="del">
        <pc:chgData name="Ben Nienhuis" userId="2c6c04f1-77c7-44b5-a463-93386779ab63" providerId="ADAL" clId="{AAE1BEE9-1BBA-4567-B403-C6842E03C961}" dt="2024-04-03T18:06:41.076" v="252" actId="47"/>
        <pc:sldMkLst>
          <pc:docMk/>
          <pc:sldMk cId="2149394742" sldId="309"/>
        </pc:sldMkLst>
      </pc:sldChg>
      <pc:sldChg chg="del">
        <pc:chgData name="Ben Nienhuis" userId="2c6c04f1-77c7-44b5-a463-93386779ab63" providerId="ADAL" clId="{AAE1BEE9-1BBA-4567-B403-C6842E03C961}" dt="2024-04-03T18:06:42.067" v="257" actId="47"/>
        <pc:sldMkLst>
          <pc:docMk/>
          <pc:sldMk cId="2624650408" sldId="310"/>
        </pc:sldMkLst>
      </pc:sldChg>
      <pc:sldChg chg="del">
        <pc:chgData name="Ben Nienhuis" userId="2c6c04f1-77c7-44b5-a463-93386779ab63" providerId="ADAL" clId="{AAE1BEE9-1BBA-4567-B403-C6842E03C961}" dt="2024-04-03T18:06:42.448" v="259" actId="47"/>
        <pc:sldMkLst>
          <pc:docMk/>
          <pc:sldMk cId="2060973353" sldId="311"/>
        </pc:sldMkLst>
      </pc:sldChg>
      <pc:sldChg chg="del">
        <pc:chgData name="Ben Nienhuis" userId="2c6c04f1-77c7-44b5-a463-93386779ab63" providerId="ADAL" clId="{AAE1BEE9-1BBA-4567-B403-C6842E03C961}" dt="2024-04-03T18:06:42.620" v="260" actId="47"/>
        <pc:sldMkLst>
          <pc:docMk/>
          <pc:sldMk cId="1660025582" sldId="312"/>
        </pc:sldMkLst>
      </pc:sldChg>
      <pc:sldChg chg="del">
        <pc:chgData name="Ben Nienhuis" userId="2c6c04f1-77c7-44b5-a463-93386779ab63" providerId="ADAL" clId="{AAE1BEE9-1BBA-4567-B403-C6842E03C961}" dt="2024-04-03T18:06:43.330" v="264" actId="47"/>
        <pc:sldMkLst>
          <pc:docMk/>
          <pc:sldMk cId="930034765" sldId="313"/>
        </pc:sldMkLst>
      </pc:sldChg>
      <pc:sldChg chg="del">
        <pc:chgData name="Ben Nienhuis" userId="2c6c04f1-77c7-44b5-a463-93386779ab63" providerId="ADAL" clId="{AAE1BEE9-1BBA-4567-B403-C6842E03C961}" dt="2024-04-03T18:06:43.699" v="266" actId="47"/>
        <pc:sldMkLst>
          <pc:docMk/>
          <pc:sldMk cId="3196142758" sldId="314"/>
        </pc:sldMkLst>
      </pc:sldChg>
      <pc:sldChg chg="del">
        <pc:chgData name="Ben Nienhuis" userId="2c6c04f1-77c7-44b5-a463-93386779ab63" providerId="ADAL" clId="{AAE1BEE9-1BBA-4567-B403-C6842E03C961}" dt="2024-04-03T18:06:44.260" v="269" actId="47"/>
        <pc:sldMkLst>
          <pc:docMk/>
          <pc:sldMk cId="3060891743" sldId="370"/>
        </pc:sldMkLst>
      </pc:sldChg>
      <pc:sldChg chg="del">
        <pc:chgData name="Ben Nienhuis" userId="2c6c04f1-77c7-44b5-a463-93386779ab63" providerId="ADAL" clId="{AAE1BEE9-1BBA-4567-B403-C6842E03C961}" dt="2024-04-03T18:06:44.479" v="270" actId="47"/>
        <pc:sldMkLst>
          <pc:docMk/>
          <pc:sldMk cId="1903878008" sldId="373"/>
        </pc:sldMkLst>
      </pc:sldChg>
      <pc:sldChg chg="del">
        <pc:chgData name="Ben Nienhuis" userId="2c6c04f1-77c7-44b5-a463-93386779ab63" providerId="ADAL" clId="{AAE1BEE9-1BBA-4567-B403-C6842E03C961}" dt="2024-04-03T18:06:45.669" v="274" actId="47"/>
        <pc:sldMkLst>
          <pc:docMk/>
          <pc:sldMk cId="2554410564" sldId="390"/>
        </pc:sldMkLst>
      </pc:sldChg>
      <pc:sldChg chg="del">
        <pc:chgData name="Ben Nienhuis" userId="2c6c04f1-77c7-44b5-a463-93386779ab63" providerId="ADAL" clId="{AAE1BEE9-1BBA-4567-B403-C6842E03C961}" dt="2024-04-03T18:06:46.111" v="275" actId="47"/>
        <pc:sldMkLst>
          <pc:docMk/>
          <pc:sldMk cId="3573856503" sldId="393"/>
        </pc:sldMkLst>
      </pc:sldChg>
      <pc:sldChg chg="del">
        <pc:chgData name="Ben Nienhuis" userId="2c6c04f1-77c7-44b5-a463-93386779ab63" providerId="ADAL" clId="{AAE1BEE9-1BBA-4567-B403-C6842E03C961}" dt="2024-04-03T18:06:45.394" v="273" actId="47"/>
        <pc:sldMkLst>
          <pc:docMk/>
          <pc:sldMk cId="575553025" sldId="395"/>
        </pc:sldMkLst>
      </pc:sldChg>
      <pc:sldChg chg="del">
        <pc:chgData name="Ben Nienhuis" userId="2c6c04f1-77c7-44b5-a463-93386779ab63" providerId="ADAL" clId="{AAE1BEE9-1BBA-4567-B403-C6842E03C961}" dt="2024-04-03T18:06:44.825" v="271" actId="47"/>
        <pc:sldMkLst>
          <pc:docMk/>
          <pc:sldMk cId="984768078" sldId="399"/>
        </pc:sldMkLst>
      </pc:sldChg>
      <pc:sldChg chg="del">
        <pc:chgData name="Ben Nienhuis" userId="2c6c04f1-77c7-44b5-a463-93386779ab63" providerId="ADAL" clId="{AAE1BEE9-1BBA-4567-B403-C6842E03C961}" dt="2024-04-03T18:06:45.102" v="272" actId="47"/>
        <pc:sldMkLst>
          <pc:docMk/>
          <pc:sldMk cId="907669884" sldId="400"/>
        </pc:sldMkLst>
      </pc:sldChg>
      <pc:sldChg chg="del">
        <pc:chgData name="Ben Nienhuis" userId="2c6c04f1-77c7-44b5-a463-93386779ab63" providerId="ADAL" clId="{AAE1BEE9-1BBA-4567-B403-C6842E03C961}" dt="2024-04-03T18:06:43.535" v="265" actId="47"/>
        <pc:sldMkLst>
          <pc:docMk/>
          <pc:sldMk cId="1105768883" sldId="4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A0A8B-5434-4ADD-8412-E43365D00F70}" type="datetimeFigureOut">
              <a:rPr lang="nl-NL" smtClean="0"/>
              <a:t>3-4-2024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0C78E-EE73-49A1-9641-9C50526B4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4790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444D-DE56-F946-A2E9-6461E03F63F4}" type="datetimeFigureOut">
              <a:rPr lang="nl-NL" smtClean="0"/>
              <a:t>3-4-2024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BCAE-B07D-8E43-A032-8A5286326B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095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444D-DE56-F946-A2E9-6461E03F63F4}" type="datetimeFigureOut">
              <a:rPr lang="nl-NL" smtClean="0"/>
              <a:t>3-4-2024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BCAE-B07D-8E43-A032-8A5286326B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28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444D-DE56-F946-A2E9-6461E03F63F4}" type="datetimeFigureOut">
              <a:rPr lang="nl-NL" smtClean="0"/>
              <a:t>3-4-2024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BCAE-B07D-8E43-A032-8A5286326B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249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444D-DE56-F946-A2E9-6461E03F63F4}" type="datetimeFigureOut">
              <a:rPr lang="nl-NL" smtClean="0"/>
              <a:t>3-4-2024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BCAE-B07D-8E43-A032-8A5286326B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414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444D-DE56-F946-A2E9-6461E03F63F4}" type="datetimeFigureOut">
              <a:rPr lang="nl-NL" smtClean="0"/>
              <a:t>3-4-2024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BCAE-B07D-8E43-A032-8A5286326B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39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444D-DE56-F946-A2E9-6461E03F63F4}" type="datetimeFigureOut">
              <a:rPr lang="nl-NL" smtClean="0"/>
              <a:t>3-4-2024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BCAE-B07D-8E43-A032-8A5286326B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576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444D-DE56-F946-A2E9-6461E03F63F4}" type="datetimeFigureOut">
              <a:rPr lang="nl-NL" smtClean="0"/>
              <a:t>3-4-2024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BCAE-B07D-8E43-A032-8A5286326B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329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444D-DE56-F946-A2E9-6461E03F63F4}" type="datetimeFigureOut">
              <a:rPr lang="nl-NL" smtClean="0"/>
              <a:t>3-4-2024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BCAE-B07D-8E43-A032-8A5286326B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18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444D-DE56-F946-A2E9-6461E03F63F4}" type="datetimeFigureOut">
              <a:rPr lang="nl-NL" smtClean="0"/>
              <a:t>3-4-2024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BCAE-B07D-8E43-A032-8A5286326B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3160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444D-DE56-F946-A2E9-6461E03F63F4}" type="datetimeFigureOut">
              <a:rPr lang="nl-NL" smtClean="0"/>
              <a:t>3-4-2024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BCAE-B07D-8E43-A032-8A5286326B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76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444D-DE56-F946-A2E9-6461E03F63F4}" type="datetimeFigureOut">
              <a:rPr lang="nl-NL" smtClean="0"/>
              <a:t>3-4-2024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BCAE-B07D-8E43-A032-8A5286326B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29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B444D-DE56-F946-A2E9-6461E03F63F4}" type="datetimeFigureOut">
              <a:rPr lang="nl-NL" smtClean="0"/>
              <a:t>3-4-2024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BBCAE-B07D-8E43-A032-8A5286326B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035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63243-4CBF-4C92-A833-E353A87B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720" y="274638"/>
            <a:ext cx="7378505" cy="1143000"/>
          </a:xfrm>
        </p:spPr>
        <p:txBody>
          <a:bodyPr/>
          <a:lstStyle/>
          <a:p>
            <a:pPr algn="l"/>
            <a:r>
              <a:rPr lang="nl-NL" dirty="0"/>
              <a:t>Verzorgen gewas 1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FC07C59-DA1A-48C0-B0AF-036A776FA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5852" y="0"/>
            <a:ext cx="2347163" cy="10790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EFC6D41-CAFA-F879-9AAF-5CD9EE65283C}"/>
              </a:ext>
            </a:extLst>
          </p:cNvPr>
          <p:cNvSpPr txBox="1"/>
          <p:nvPr/>
        </p:nvSpPr>
        <p:spPr>
          <a:xfrm>
            <a:off x="2241755" y="5289755"/>
            <a:ext cx="506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INTRODUCTIE GLAS- &amp; BOOMTEELT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DE00A33-1679-E0B3-0D46-7FE51D009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02" y="1790597"/>
            <a:ext cx="3727675" cy="295838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8607FA2-55B1-EDC7-CB7A-229F445DC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589" y="1790597"/>
            <a:ext cx="3629850" cy="29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93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63243-4CBF-4C92-A833-E353A87B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294" y="274638"/>
            <a:ext cx="7378505" cy="1143000"/>
          </a:xfrm>
        </p:spPr>
        <p:txBody>
          <a:bodyPr/>
          <a:lstStyle/>
          <a:p>
            <a:pPr algn="l"/>
            <a:r>
              <a:rPr lang="nl-NL" dirty="0"/>
              <a:t>Verzorgen gewas 1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FC07C59-DA1A-48C0-B0AF-036A776FA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5852" y="0"/>
            <a:ext cx="2347163" cy="10790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0FDDD23-B85A-4E82-951B-A4C471A648CF}"/>
              </a:ext>
            </a:extLst>
          </p:cNvPr>
          <p:cNvSpPr txBox="1"/>
          <p:nvPr/>
        </p:nvSpPr>
        <p:spPr>
          <a:xfrm>
            <a:off x="717452" y="1603717"/>
            <a:ext cx="8235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Programma Periode 3 schooljaar 2023-2024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B3346A4A-17AA-F15E-A4BC-724EF5B59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83211"/>
              </p:ext>
            </p:extLst>
          </p:nvPr>
        </p:nvGraphicFramePr>
        <p:xfrm>
          <a:off x="835742" y="2148680"/>
          <a:ext cx="7407927" cy="28751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182">
                  <a:extLst>
                    <a:ext uri="{9D8B030D-6E8A-4147-A177-3AD203B41FA5}">
                      <a16:colId xmlns:a16="http://schemas.microsoft.com/office/drawing/2014/main" val="1920619650"/>
                    </a:ext>
                  </a:extLst>
                </a:gridCol>
                <a:gridCol w="1040878">
                  <a:extLst>
                    <a:ext uri="{9D8B030D-6E8A-4147-A177-3AD203B41FA5}">
                      <a16:colId xmlns:a16="http://schemas.microsoft.com/office/drawing/2014/main" val="3468564553"/>
                    </a:ext>
                  </a:extLst>
                </a:gridCol>
                <a:gridCol w="2081754">
                  <a:extLst>
                    <a:ext uri="{9D8B030D-6E8A-4147-A177-3AD203B41FA5}">
                      <a16:colId xmlns:a16="http://schemas.microsoft.com/office/drawing/2014/main" val="4059272269"/>
                    </a:ext>
                  </a:extLst>
                </a:gridCol>
                <a:gridCol w="3811113">
                  <a:extLst>
                    <a:ext uri="{9D8B030D-6E8A-4147-A177-3AD203B41FA5}">
                      <a16:colId xmlns:a16="http://schemas.microsoft.com/office/drawing/2014/main" val="1218755846"/>
                    </a:ext>
                  </a:extLst>
                </a:gridCol>
              </a:tblGrid>
              <a:tr h="363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>
                          <a:effectLst/>
                        </a:rPr>
                        <a:t> 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>
                          <a:effectLst/>
                        </a:rPr>
                        <a:t>Datum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  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5198580"/>
                  </a:ext>
                </a:extLst>
              </a:tr>
              <a:tr h="363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</a:rPr>
                        <a:t>1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28/3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Vertical </a:t>
                      </a:r>
                      <a:r>
                        <a:rPr lang="nl-NL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Farming</a:t>
                      </a: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13:30 Hydroponics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1610500"/>
                  </a:ext>
                </a:extLst>
              </a:tr>
              <a:tr h="363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</a:rPr>
                        <a:t>2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04/4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Vertical </a:t>
                      </a:r>
                      <a:r>
                        <a:rPr lang="nl-NL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Farming</a:t>
                      </a: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13:30 Introductie &amp; </a:t>
                      </a:r>
                      <a:r>
                        <a:rPr lang="nl-NL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Plantworld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2889115"/>
                  </a:ext>
                </a:extLst>
              </a:tr>
              <a:tr h="363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</a:rPr>
                        <a:t>3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11/4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Verzorgen les 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15:00  Vertical </a:t>
                      </a:r>
                      <a:r>
                        <a:rPr lang="nl-NL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Farming</a:t>
                      </a: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0955751"/>
                  </a:ext>
                </a:extLst>
              </a:tr>
              <a:tr h="363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</a:rPr>
                        <a:t>4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18/4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Verzorgen les 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15:00  Vertical </a:t>
                      </a:r>
                      <a:r>
                        <a:rPr lang="nl-NL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Farming</a:t>
                      </a: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5348941"/>
                  </a:ext>
                </a:extLst>
              </a:tr>
              <a:tr h="363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</a:rPr>
                        <a:t>5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25/4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Verzorgen les 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15:00  Vertical </a:t>
                      </a:r>
                      <a:r>
                        <a:rPr lang="nl-NL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Farming</a:t>
                      </a: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2260557"/>
                  </a:ext>
                </a:extLst>
              </a:tr>
              <a:tr h="331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02/5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VAKANTIE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878399"/>
                  </a:ext>
                </a:extLst>
              </a:tr>
              <a:tr h="363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09/05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TOETSWEEK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7214745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175D99A2-9B36-2829-58AC-0D248A52E4A6}"/>
              </a:ext>
            </a:extLst>
          </p:cNvPr>
          <p:cNvSpPr txBox="1"/>
          <p:nvPr/>
        </p:nvSpPr>
        <p:spPr>
          <a:xfrm>
            <a:off x="1907458" y="5348748"/>
            <a:ext cx="533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Lessen verzorgen zijn gesplitst in Boom- en Glasteelt</a:t>
            </a:r>
          </a:p>
        </p:txBody>
      </p:sp>
    </p:spTree>
    <p:extLst>
      <p:ext uri="{BB962C8B-B14F-4D97-AF65-F5344CB8AC3E}">
        <p14:creationId xmlns:p14="http://schemas.microsoft.com/office/powerpoint/2010/main" val="3040018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63243-4CBF-4C92-A833-E353A87B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294" y="274638"/>
            <a:ext cx="7378505" cy="1143000"/>
          </a:xfrm>
        </p:spPr>
        <p:txBody>
          <a:bodyPr/>
          <a:lstStyle/>
          <a:p>
            <a:pPr algn="l"/>
            <a:r>
              <a:rPr lang="nl-NL" dirty="0"/>
              <a:t>Verzorgen gewas 1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FC07C59-DA1A-48C0-B0AF-036A776FA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5852" y="0"/>
            <a:ext cx="2347163" cy="10790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0FDDD23-B85A-4E82-951B-A4C471A648CF}"/>
              </a:ext>
            </a:extLst>
          </p:cNvPr>
          <p:cNvSpPr txBox="1"/>
          <p:nvPr/>
        </p:nvSpPr>
        <p:spPr>
          <a:xfrm>
            <a:off x="717452" y="1603717"/>
            <a:ext cx="8235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Programma Periode 3 schooljaar 2023-2024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FF1D1DF-6159-9395-B0D5-5724CC61E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139" y="2671665"/>
            <a:ext cx="3601960" cy="258261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0957962-A9D8-99B8-508E-31957FD7D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84" y="2619380"/>
            <a:ext cx="3610371" cy="27195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E640F51-110F-1E56-3ED3-F78E16E6D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161" y="3112056"/>
            <a:ext cx="647756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76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63243-4CBF-4C92-A833-E353A87B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294" y="274638"/>
            <a:ext cx="7378505" cy="1143000"/>
          </a:xfrm>
        </p:spPr>
        <p:txBody>
          <a:bodyPr/>
          <a:lstStyle/>
          <a:p>
            <a:pPr algn="l"/>
            <a:r>
              <a:rPr lang="nl-NL" dirty="0"/>
              <a:t>Verzorgen gewas 1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FC07C59-DA1A-48C0-B0AF-036A776FA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5852" y="0"/>
            <a:ext cx="2347163" cy="10790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0FDDD23-B85A-4E82-951B-A4C471A648CF}"/>
              </a:ext>
            </a:extLst>
          </p:cNvPr>
          <p:cNvSpPr txBox="1"/>
          <p:nvPr/>
        </p:nvSpPr>
        <p:spPr>
          <a:xfrm>
            <a:off x="717452" y="1603717"/>
            <a:ext cx="82355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Programma Periode 3 schooljaar 2023-2024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sz="2400" dirty="0"/>
              <a:t>BOL &amp; BBL</a:t>
            </a:r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30D32ED-37F1-C920-0881-54A3E0F44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741" y="2933578"/>
            <a:ext cx="6416596" cy="281964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F3EAF668-7DF5-C736-E7B8-27A8F53AF5AB}"/>
              </a:ext>
            </a:extLst>
          </p:cNvPr>
          <p:cNvSpPr txBox="1"/>
          <p:nvPr/>
        </p:nvSpPr>
        <p:spPr>
          <a:xfrm>
            <a:off x="3984181" y="4904675"/>
            <a:ext cx="379525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l-NL" b="1" dirty="0"/>
              <a:t>WORDT AAN GEWERKT</a:t>
            </a:r>
          </a:p>
          <a:p>
            <a:endParaRPr lang="nl-NL" b="1" dirty="0"/>
          </a:p>
          <a:p>
            <a:endParaRPr lang="nl-NL" b="1" dirty="0"/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17463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63243-4CBF-4C92-A833-E353A87B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294" y="274638"/>
            <a:ext cx="7378505" cy="1143000"/>
          </a:xfrm>
        </p:spPr>
        <p:txBody>
          <a:bodyPr/>
          <a:lstStyle/>
          <a:p>
            <a:pPr algn="l"/>
            <a:r>
              <a:rPr lang="nl-NL" dirty="0"/>
              <a:t>Verzorgen gewas 1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FC07C59-DA1A-48C0-B0AF-036A776FA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5852" y="0"/>
            <a:ext cx="2347163" cy="10790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0FDDD23-B85A-4E82-951B-A4C471A648CF}"/>
              </a:ext>
            </a:extLst>
          </p:cNvPr>
          <p:cNvSpPr txBox="1"/>
          <p:nvPr/>
        </p:nvSpPr>
        <p:spPr>
          <a:xfrm>
            <a:off x="717452" y="1603717"/>
            <a:ext cx="82355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Programma Periode 3 schooljaar 2023-2024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sz="2400" dirty="0"/>
              <a:t>BOL</a:t>
            </a:r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81FDA8B-4B32-8794-A76D-860719B67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49" y="3117830"/>
            <a:ext cx="8093141" cy="291109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537EEF5-E6E1-397A-514B-F4EE8F440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106" y="5084502"/>
            <a:ext cx="3846909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2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63243-4CBF-4C92-A833-E353A87B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294" y="274638"/>
            <a:ext cx="7378505" cy="1143000"/>
          </a:xfrm>
        </p:spPr>
        <p:txBody>
          <a:bodyPr/>
          <a:lstStyle/>
          <a:p>
            <a:pPr algn="l"/>
            <a:r>
              <a:rPr lang="nl-NL" dirty="0"/>
              <a:t>Verzorgen gewas 1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FC07C59-DA1A-48C0-B0AF-036A776FA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5852" y="0"/>
            <a:ext cx="2347163" cy="10790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0FDDD23-B85A-4E82-951B-A4C471A648CF}"/>
              </a:ext>
            </a:extLst>
          </p:cNvPr>
          <p:cNvSpPr txBox="1"/>
          <p:nvPr/>
        </p:nvSpPr>
        <p:spPr>
          <a:xfrm>
            <a:off x="717452" y="1603717"/>
            <a:ext cx="8235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Programma Periode 3 schooljaar 2023-2024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365F8ED-AD3E-4320-A69A-5B18940D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2" y="2237354"/>
            <a:ext cx="7792113" cy="256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66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63243-4CBF-4C92-A833-E353A87B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294" y="274638"/>
            <a:ext cx="7378505" cy="1143000"/>
          </a:xfrm>
        </p:spPr>
        <p:txBody>
          <a:bodyPr/>
          <a:lstStyle/>
          <a:p>
            <a:pPr algn="l"/>
            <a:r>
              <a:rPr lang="nl-NL" dirty="0"/>
              <a:t>Verzorgen gewas 1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FC07C59-DA1A-48C0-B0AF-036A776FA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5852" y="0"/>
            <a:ext cx="2347163" cy="10790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0FDDD23-B85A-4E82-951B-A4C471A648CF}"/>
              </a:ext>
            </a:extLst>
          </p:cNvPr>
          <p:cNvSpPr txBox="1"/>
          <p:nvPr/>
        </p:nvSpPr>
        <p:spPr>
          <a:xfrm>
            <a:off x="717452" y="1603717"/>
            <a:ext cx="8235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Programma Periode 3 schooljaar 2023-2024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AF38D17-EEF1-22BB-22AC-9189EBD91929}"/>
              </a:ext>
            </a:extLst>
          </p:cNvPr>
          <p:cNvSpPr txBox="1"/>
          <p:nvPr/>
        </p:nvSpPr>
        <p:spPr>
          <a:xfrm>
            <a:off x="717452" y="2188464"/>
            <a:ext cx="85052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BPV opdracht 1 </a:t>
            </a:r>
            <a:r>
              <a:rPr lang="nl-NL" sz="2400" dirty="0">
                <a:highlight>
                  <a:srgbClr val="00FF00"/>
                </a:highlight>
              </a:rPr>
              <a:t>Oppotten</a:t>
            </a:r>
          </a:p>
          <a:p>
            <a:r>
              <a:rPr lang="nl-NL" sz="2400" dirty="0"/>
              <a:t>BPV opdracht 2 </a:t>
            </a:r>
            <a:r>
              <a:rPr lang="nl-NL" sz="2400" dirty="0">
                <a:highlight>
                  <a:srgbClr val="FFFF00"/>
                </a:highlight>
              </a:rPr>
              <a:t>Planten in de vollegrond</a:t>
            </a:r>
          </a:p>
          <a:p>
            <a:r>
              <a:rPr lang="nl-NL" sz="2400" dirty="0"/>
              <a:t>BPV opdracht 3 </a:t>
            </a:r>
            <a:r>
              <a:rPr lang="nl-NL" sz="2400" dirty="0">
                <a:highlight>
                  <a:srgbClr val="FFFF00"/>
                </a:highlight>
              </a:rPr>
              <a:t>Bemesting op een vollegrondsbedrijf</a:t>
            </a:r>
          </a:p>
          <a:p>
            <a:r>
              <a:rPr lang="nl-NL" sz="2400" dirty="0"/>
              <a:t>BPV opdracht 4 </a:t>
            </a:r>
            <a:r>
              <a:rPr lang="nl-NL" sz="2400" dirty="0">
                <a:highlight>
                  <a:srgbClr val="FFFF00"/>
                </a:highlight>
              </a:rPr>
              <a:t>Bemestingsapparatuur op een vollegrondsbedrijf</a:t>
            </a:r>
          </a:p>
          <a:p>
            <a:r>
              <a:rPr lang="nl-NL" sz="2400" dirty="0"/>
              <a:t>BPV opdracht 5 </a:t>
            </a:r>
            <a:r>
              <a:rPr lang="nl-NL" sz="2400" dirty="0">
                <a:highlight>
                  <a:srgbClr val="00FF00"/>
                </a:highlight>
              </a:rPr>
              <a:t>Bemesting in de containerteelt</a:t>
            </a:r>
          </a:p>
          <a:p>
            <a:r>
              <a:rPr lang="nl-NL" sz="2400" dirty="0"/>
              <a:t>BPV opdracht 6 </a:t>
            </a:r>
            <a:r>
              <a:rPr lang="nl-NL" sz="2400" dirty="0">
                <a:highlight>
                  <a:srgbClr val="00FF00"/>
                </a:highlight>
              </a:rPr>
              <a:t>Bemestingsapparatuur in de containerteelt</a:t>
            </a:r>
          </a:p>
          <a:p>
            <a:r>
              <a:rPr lang="nl-NL" sz="2400" dirty="0"/>
              <a:t>BPV opdracht 7 </a:t>
            </a:r>
            <a:r>
              <a:rPr lang="nl-NL" sz="2400" dirty="0">
                <a:highlight>
                  <a:srgbClr val="FF00FF"/>
                </a:highlight>
              </a:rPr>
              <a:t>Water op de kwekerij</a:t>
            </a:r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56EB8E23-9F3F-7E40-7EDC-84CF47AC7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945253"/>
              </p:ext>
            </p:extLst>
          </p:nvPr>
        </p:nvGraphicFramePr>
        <p:xfrm>
          <a:off x="6509258" y="2569525"/>
          <a:ext cx="191729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290">
                  <a:extLst>
                    <a:ext uri="{9D8B030D-6E8A-4147-A177-3AD203B41FA5}">
                      <a16:colId xmlns:a16="http://schemas.microsoft.com/office/drawing/2014/main" val="27217720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b="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CONTAINERTEELT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691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>
                          <a:highlight>
                            <a:srgbClr val="FFFF00"/>
                          </a:highlight>
                        </a:rPr>
                        <a:t>VOLLE GROND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906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>
                          <a:highlight>
                            <a:srgbClr val="FF00FF"/>
                          </a:highlight>
                        </a:rPr>
                        <a:t>BEIDEN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6313"/>
                  </a:ext>
                </a:extLst>
              </a:tr>
            </a:tbl>
          </a:graphicData>
        </a:graphic>
      </p:graphicFrame>
      <p:pic>
        <p:nvPicPr>
          <p:cNvPr id="12" name="Afbeelding 11">
            <a:extLst>
              <a:ext uri="{FF2B5EF4-FFF2-40B4-BE49-F238E27FC236}">
                <a16:creationId xmlns:a16="http://schemas.microsoft.com/office/drawing/2014/main" id="{517AC497-02C9-C291-90E5-953C7DAC7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82" y="2253017"/>
            <a:ext cx="5640569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1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63243-4CBF-4C92-A833-E353A87B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294" y="274638"/>
            <a:ext cx="7378505" cy="1143000"/>
          </a:xfrm>
        </p:spPr>
        <p:txBody>
          <a:bodyPr/>
          <a:lstStyle/>
          <a:p>
            <a:pPr algn="l"/>
            <a:r>
              <a:rPr lang="nl-NL" dirty="0"/>
              <a:t>Verzorgen gewas 1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FC07C59-DA1A-48C0-B0AF-036A776FA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5852" y="0"/>
            <a:ext cx="2347163" cy="10790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0FDDD23-B85A-4E82-951B-A4C471A648CF}"/>
              </a:ext>
            </a:extLst>
          </p:cNvPr>
          <p:cNvSpPr txBox="1"/>
          <p:nvPr/>
        </p:nvSpPr>
        <p:spPr>
          <a:xfrm>
            <a:off x="717452" y="1603717"/>
            <a:ext cx="8235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Programma Periode 3 schooljaar 2023-2024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8" name="Afbeelding 7" descr="Afbeelding met kleding, persoon, plant, glimlach&#10;&#10;Automatisch gegenereerde beschrijving">
            <a:extLst>
              <a:ext uri="{FF2B5EF4-FFF2-40B4-BE49-F238E27FC236}">
                <a16:creationId xmlns:a16="http://schemas.microsoft.com/office/drawing/2014/main" id="{DD080E75-C646-AE98-9556-5A5A89E75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762" y="2388547"/>
            <a:ext cx="6626942" cy="400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98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EFE2E46C86D4A9898CCC49B418B36" ma:contentTypeVersion="16" ma:contentTypeDescription="Een nieuw document maken." ma:contentTypeScope="" ma:versionID="7fe18b1a06a904c6259f887bdd1a3996">
  <xsd:schema xmlns:xsd="http://www.w3.org/2001/XMLSchema" xmlns:xs="http://www.w3.org/2001/XMLSchema" xmlns:p="http://schemas.microsoft.com/office/2006/metadata/properties" xmlns:ns2="2cb1c85b-b197-48cd-8bb1-fe9e9ee0096b" xmlns:ns3="414a8a67-acf6-4b09-bb49-f84330b442d7" xmlns:ns4="5ad07612-1080-49cf-8fb2-28e7c3022d9a" targetNamespace="http://schemas.microsoft.com/office/2006/metadata/properties" ma:root="true" ma:fieldsID="0898b0b63e522cea48b096f21a662b8a" ns2:_="" ns3:_="" ns4:_="">
    <xsd:import namespace="2cb1c85b-b197-48cd-8bb1-fe9e9ee0096b"/>
    <xsd:import namespace="414a8a67-acf6-4b09-bb49-f84330b442d7"/>
    <xsd:import namespace="5ad07612-1080-49cf-8fb2-28e7c3022d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1c85b-b197-48cd-8bb1-fe9e9ee00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ec6a8442-1569-46a6-a14f-f23e9ec9d8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a8a67-acf6-4b09-bb49-f84330b442d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48ea8ce-d6d7-4c67-93d5-dcdb41321123}" ma:internalName="TaxCatchAll" ma:showField="CatchAllData" ma:web="5ad07612-1080-49cf-8fb2-28e7c3022d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7612-1080-49cf-8fb2-28e7c3022d9a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b1c85b-b197-48cd-8bb1-fe9e9ee0096b">
      <Terms xmlns="http://schemas.microsoft.com/office/infopath/2007/PartnerControls"/>
    </lcf76f155ced4ddcb4097134ff3c332f>
    <TaxCatchAll xmlns="414a8a67-acf6-4b09-bb49-f84330b442d7" xsi:nil="true"/>
  </documentManagement>
</p:properties>
</file>

<file path=customXml/itemProps1.xml><?xml version="1.0" encoding="utf-8"?>
<ds:datastoreItem xmlns:ds="http://schemas.openxmlformats.org/officeDocument/2006/customXml" ds:itemID="{741F6D5D-B0D0-440F-9F3A-888EC25F99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6906BD-089B-4377-A026-0CAEBAAECC09}"/>
</file>

<file path=customXml/itemProps3.xml><?xml version="1.0" encoding="utf-8"?>
<ds:datastoreItem xmlns:ds="http://schemas.openxmlformats.org/officeDocument/2006/customXml" ds:itemID="{22D97C39-78ED-4827-B19B-4BDB8F5C84CD}">
  <ds:schemaRefs>
    <ds:schemaRef ds:uri="http://schemas.openxmlformats.org/package/2006/metadata/core-properties"/>
    <ds:schemaRef ds:uri="http://www.w3.org/XML/1998/namespace"/>
    <ds:schemaRef ds:uri="82ac19c3-1cff-4f70-a585-2de21a3866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179</Words>
  <Application>Microsoft Office PowerPoint</Application>
  <PresentationFormat>Diavoorstelling (4:3)</PresentationFormat>
  <Paragraphs>70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Office-thema</vt:lpstr>
      <vt:lpstr>Verzorgen gewas 1</vt:lpstr>
      <vt:lpstr>Verzorgen gewas 1</vt:lpstr>
      <vt:lpstr>Verzorgen gewas 1</vt:lpstr>
      <vt:lpstr>Verzorgen gewas 1</vt:lpstr>
      <vt:lpstr>Verzorgen gewas 1</vt:lpstr>
      <vt:lpstr>Verzorgen gewas 1</vt:lpstr>
      <vt:lpstr>Verzorgen gewas 1</vt:lpstr>
      <vt:lpstr>Verzorgen gewas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Richard Kok</dc:creator>
  <cp:lastModifiedBy>Ben Nienhuis</cp:lastModifiedBy>
  <cp:revision>37</cp:revision>
  <dcterms:created xsi:type="dcterms:W3CDTF">2013-01-09T04:53:43Z</dcterms:created>
  <dcterms:modified xsi:type="dcterms:W3CDTF">2024-04-03T19:04:31Z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0x01010015FFC6ED08921848A8381E14814EAA18</vt:lpwstr>
  </property>
</Properties>
</file>